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800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cilia Sman" userId="328e1a3dae8989b1" providerId="LiveId" clId="{DAAC7178-FA11-4D01-BA75-B7B876D82BF5}"/>
    <pc:docChg chg="modSld">
      <pc:chgData name="Cecilia Sman" userId="328e1a3dae8989b1" providerId="LiveId" clId="{DAAC7178-FA11-4D01-BA75-B7B876D82BF5}" dt="2026-03-14T17:09:08.782" v="2" actId="1076"/>
      <pc:docMkLst>
        <pc:docMk/>
      </pc:docMkLst>
      <pc:sldChg chg="modSp mod">
        <pc:chgData name="Cecilia Sman" userId="328e1a3dae8989b1" providerId="LiveId" clId="{DAAC7178-FA11-4D01-BA75-B7B876D82BF5}" dt="2026-03-14T17:09:08.782" v="2" actId="1076"/>
        <pc:sldMkLst>
          <pc:docMk/>
          <pc:sldMk cId="0" sldId="256"/>
        </pc:sldMkLst>
        <pc:picChg chg="mod">
          <ac:chgData name="Cecilia Sman" userId="328e1a3dae8989b1" providerId="LiveId" clId="{DAAC7178-FA11-4D01-BA75-B7B876D82BF5}" dt="2026-03-14T17:09:08.782" v="2" actId="1076"/>
          <ac:picMkLst>
            <pc:docMk/>
            <pc:sldMk cId="0" sldId="256"/>
            <ac:picMk id="9" creationId="{054D2434-22CA-126A-3DC6-044275FA9A2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207243"/>
            <a:ext cx="3856354" cy="14668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800" dirty="0">
                <a:latin typeface="Calibri"/>
                <a:cs typeface="Calibri"/>
              </a:rPr>
              <a:t>1 July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2021.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District </a:t>
            </a:r>
            <a:r>
              <a:rPr sz="800" spc="-10" dirty="0">
                <a:latin typeface="Calibri"/>
                <a:cs typeface="Calibri"/>
              </a:rPr>
              <a:t>Editor/Webmaster.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Document</a:t>
            </a:r>
            <a:r>
              <a:rPr sz="800" spc="-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adapted</a:t>
            </a:r>
            <a:r>
              <a:rPr sz="800" spc="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from</a:t>
            </a:r>
            <a:r>
              <a:rPr sz="800" spc="10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IIW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website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dirty="0">
                <a:latin typeface="Calibri"/>
                <a:cs typeface="Calibri"/>
              </a:rPr>
              <a:t>template</a:t>
            </a:r>
            <a:r>
              <a:rPr sz="800" spc="-15" dirty="0">
                <a:latin typeface="Calibri"/>
                <a:cs typeface="Calibri"/>
              </a:rPr>
              <a:t> </a:t>
            </a:r>
            <a:r>
              <a:rPr sz="800" spc="-10" dirty="0">
                <a:latin typeface="Calibri"/>
                <a:cs typeface="Calibri"/>
              </a:rPr>
              <a:t>2021.</a:t>
            </a:r>
            <a:endParaRPr sz="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2060" y="1542037"/>
            <a:ext cx="3538220" cy="484505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95"/>
              </a:spcBef>
            </a:pPr>
            <a:r>
              <a:rPr sz="1600" b="0" spc="-10" dirty="0">
                <a:solidFill>
                  <a:srgbClr val="2D74B5"/>
                </a:solidFill>
                <a:latin typeface="Calibri Light"/>
                <a:cs typeface="Calibri Light"/>
              </a:rPr>
              <a:t>District</a:t>
            </a:r>
            <a:r>
              <a:rPr sz="1600" b="0" spc="-40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sz="1600" b="0" dirty="0">
                <a:solidFill>
                  <a:srgbClr val="2D74B5"/>
                </a:solidFill>
                <a:latin typeface="Calibri Light"/>
                <a:cs typeface="Calibri Light"/>
              </a:rPr>
              <a:t>331</a:t>
            </a:r>
            <a:r>
              <a:rPr sz="1600" b="0" spc="-60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D74B5"/>
                </a:solidFill>
                <a:latin typeface="Calibri Light"/>
                <a:cs typeface="Calibri Light"/>
              </a:rPr>
              <a:t>Website</a:t>
            </a:r>
            <a:r>
              <a:rPr sz="1600" b="0" spc="-45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sz="1600" b="0" spc="-20" dirty="0">
                <a:solidFill>
                  <a:srgbClr val="2D74B5"/>
                </a:solidFill>
                <a:latin typeface="Calibri Light"/>
                <a:cs typeface="Calibri Light"/>
              </a:rPr>
              <a:t>News</a:t>
            </a:r>
            <a:r>
              <a:rPr sz="1600" b="0" spc="-60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D74B5"/>
                </a:solidFill>
                <a:latin typeface="Calibri Light"/>
                <a:cs typeface="Calibri Light"/>
              </a:rPr>
              <a:t>Report</a:t>
            </a:r>
            <a:r>
              <a:rPr sz="1600" b="0" spc="-65" dirty="0">
                <a:solidFill>
                  <a:srgbClr val="2D74B5"/>
                </a:solidFill>
                <a:latin typeface="Calibri Light"/>
                <a:cs typeface="Calibri Light"/>
              </a:rPr>
              <a:t> </a:t>
            </a:r>
            <a:r>
              <a:rPr sz="1600" b="0" spc="-10" dirty="0">
                <a:solidFill>
                  <a:srgbClr val="2D74B5"/>
                </a:solidFill>
                <a:latin typeface="Calibri Light"/>
                <a:cs typeface="Calibri Light"/>
              </a:rPr>
              <a:t>Template</a:t>
            </a:r>
            <a:endParaRPr sz="1600">
              <a:latin typeface="Calibri Light"/>
              <a:cs typeface="Calibri Light"/>
            </a:endParaRPr>
          </a:p>
          <a:p>
            <a:pPr algn="ctr">
              <a:lnSpc>
                <a:spcPct val="100000"/>
              </a:lnSpc>
              <a:spcBef>
                <a:spcPts val="195"/>
              </a:spcBef>
            </a:pPr>
            <a:r>
              <a:rPr sz="1000" i="1" dirty="0">
                <a:latin typeface="Calibri"/>
                <a:cs typeface="Calibri"/>
              </a:rPr>
              <a:t>The</a:t>
            </a:r>
            <a:r>
              <a:rPr sz="1000" i="1" spc="-1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boxes</a:t>
            </a:r>
            <a:r>
              <a:rPr sz="1000" i="1" spc="-2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and</a:t>
            </a:r>
            <a:r>
              <a:rPr sz="1000" i="1" spc="-20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document</a:t>
            </a:r>
            <a:r>
              <a:rPr sz="1000" i="1" spc="-1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will</a:t>
            </a:r>
            <a:r>
              <a:rPr sz="1000" i="1" spc="-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grow</a:t>
            </a:r>
            <a:r>
              <a:rPr sz="1000" i="1" spc="-1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as</a:t>
            </a:r>
            <a:r>
              <a:rPr sz="1000" i="1" spc="-1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you</a:t>
            </a:r>
            <a:r>
              <a:rPr sz="1000" i="1" spc="-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add</a:t>
            </a:r>
            <a:r>
              <a:rPr sz="1000" i="1" spc="-5" dirty="0">
                <a:latin typeface="Calibri"/>
                <a:cs typeface="Calibri"/>
              </a:rPr>
              <a:t> </a:t>
            </a:r>
            <a:r>
              <a:rPr sz="1000" i="1" dirty="0">
                <a:latin typeface="Calibri"/>
                <a:cs typeface="Calibri"/>
              </a:rPr>
              <a:t>more</a:t>
            </a:r>
            <a:r>
              <a:rPr sz="1000" i="1" spc="10" dirty="0">
                <a:latin typeface="Calibri"/>
                <a:cs typeface="Calibri"/>
              </a:rPr>
              <a:t> </a:t>
            </a:r>
            <a:r>
              <a:rPr sz="1000" i="1" spc="-20" dirty="0">
                <a:latin typeface="Calibri"/>
                <a:cs typeface="Calibri"/>
              </a:rPr>
              <a:t>words</a:t>
            </a:r>
            <a:endParaRPr sz="10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914704" y="2137282"/>
          <a:ext cx="5838187" cy="6888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59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1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54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4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1770">
                <a:tc>
                  <a:txBody>
                    <a:bodyPr/>
                    <a:lstStyle/>
                    <a:p>
                      <a:pPr marL="69850">
                        <a:lnSpc>
                          <a:spcPts val="1410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Sender’s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name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485775" algn="ctr">
                        <a:lnSpc>
                          <a:spcPts val="13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Email: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Club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name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District</a:t>
                      </a:r>
                      <a:r>
                        <a:rPr sz="1200" b="1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number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spc="-25" dirty="0">
                          <a:latin typeface="Calibri"/>
                          <a:cs typeface="Calibri"/>
                        </a:rPr>
                        <a:t>331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770">
                <a:tc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Country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66675">
                        <a:lnSpc>
                          <a:spcPts val="1300"/>
                        </a:lnSpc>
                      </a:pPr>
                      <a:r>
                        <a:rPr sz="1100" spc="-10" dirty="0">
                          <a:latin typeface="Calibri"/>
                          <a:cs typeface="Calibri"/>
                        </a:rPr>
                        <a:t>Malaysia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Date(s)</a:t>
                      </a:r>
                      <a:r>
                        <a:rPr sz="12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activity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4945">
                <a:tc>
                  <a:txBody>
                    <a:bodyPr/>
                    <a:lstStyle/>
                    <a:p>
                      <a:pPr marL="69850">
                        <a:lnSpc>
                          <a:spcPts val="143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Name</a:t>
                      </a:r>
                      <a:r>
                        <a:rPr sz="12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 author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0185">
                <a:tc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dirty="0">
                          <a:latin typeface="Calibri"/>
                          <a:cs typeface="Calibri"/>
                        </a:rPr>
                        <a:t>Title</a:t>
                      </a:r>
                      <a:r>
                        <a:rPr sz="1200" b="1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2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b="1" spc="-10" dirty="0">
                          <a:latin typeface="Calibri"/>
                          <a:cs typeface="Calibri"/>
                        </a:rPr>
                        <a:t>article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4715">
                <a:tc>
                  <a:txBody>
                    <a:bodyPr/>
                    <a:lstStyle/>
                    <a:p>
                      <a:pPr marL="69850">
                        <a:lnSpc>
                          <a:spcPts val="1415"/>
                        </a:lnSpc>
                      </a:pPr>
                      <a:r>
                        <a:rPr sz="1200" b="1" spc="-20" dirty="0">
                          <a:latin typeface="Calibri"/>
                          <a:cs typeface="Calibri"/>
                        </a:rPr>
                        <a:t>Text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9850" marR="65405">
                        <a:lnSpc>
                          <a:spcPct val="102000"/>
                        </a:lnSpc>
                        <a:spcBef>
                          <a:spcPts val="10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Describe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your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activity with: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60020" indent="-96520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160020" algn="l"/>
                        </a:tabLst>
                      </a:pPr>
                      <a:r>
                        <a:rPr sz="1000" spc="-20" dirty="0">
                          <a:latin typeface="Calibri"/>
                          <a:cs typeface="Calibri"/>
                        </a:rPr>
                        <a:t>Who?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60020" indent="-96520">
                        <a:lnSpc>
                          <a:spcPct val="100000"/>
                        </a:lnSpc>
                        <a:spcBef>
                          <a:spcPts val="75"/>
                        </a:spcBef>
                        <a:buFont typeface="Symbol"/>
                        <a:buChar char="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Where?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60020" indent="-96520">
                        <a:lnSpc>
                          <a:spcPct val="100000"/>
                        </a:lnSpc>
                        <a:spcBef>
                          <a:spcPts val="70"/>
                        </a:spcBef>
                        <a:buFont typeface="Symbol"/>
                        <a:buChar char=""/>
                        <a:tabLst>
                          <a:tab pos="160020" algn="l"/>
                        </a:tabLst>
                      </a:pPr>
                      <a:r>
                        <a:rPr sz="1000" spc="-10" dirty="0">
                          <a:latin typeface="Calibri"/>
                          <a:cs typeface="Calibri"/>
                        </a:rPr>
                        <a:t>When?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160655" indent="-97155">
                        <a:lnSpc>
                          <a:spcPct val="100000"/>
                        </a:lnSpc>
                        <a:spcBef>
                          <a:spcPts val="265"/>
                        </a:spcBef>
                        <a:buSzPct val="120000"/>
                        <a:buFont typeface="Symbol"/>
                        <a:buChar char=""/>
                        <a:tabLst>
                          <a:tab pos="160655" algn="l"/>
                        </a:tabLst>
                      </a:pPr>
                      <a:r>
                        <a:rPr sz="1000" spc="-20" dirty="0">
                          <a:latin typeface="Calibri"/>
                          <a:cs typeface="Calibri"/>
                        </a:rPr>
                        <a:t>Why?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9850" marR="256540">
                        <a:lnSpc>
                          <a:spcPct val="102000"/>
                        </a:lnSpc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Avoid</a:t>
                      </a:r>
                      <a:r>
                        <a:rPr sz="10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use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first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person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(I,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we,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my,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our)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unconventional shortforms.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29969">
                <a:tc rowSpan="13">
                  <a:txBody>
                    <a:bodyPr/>
                    <a:lstStyle/>
                    <a:p>
                      <a:pPr marL="69850">
                        <a:lnSpc>
                          <a:spcPts val="1420"/>
                        </a:lnSpc>
                      </a:pPr>
                      <a:r>
                        <a:rPr sz="1200" b="1" spc="-10" dirty="0">
                          <a:latin typeface="Calibri"/>
                          <a:cs typeface="Calibri"/>
                        </a:rPr>
                        <a:t>Photos/Video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69850" marR="219710">
                        <a:lnSpc>
                          <a:spcPct val="1020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Rename the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files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if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necessary.</a:t>
                      </a:r>
                      <a:endParaRPr sz="1000">
                        <a:latin typeface="Calibri"/>
                        <a:cs typeface="Calibri"/>
                      </a:endParaRPr>
                    </a:p>
                    <a:p>
                      <a:pPr marL="69850" marR="94615">
                        <a:lnSpc>
                          <a:spcPct val="101800"/>
                        </a:lnSpc>
                        <a:spcBef>
                          <a:spcPts val="5"/>
                        </a:spcBef>
                      </a:pPr>
                      <a:r>
                        <a:rPr sz="1000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clarity,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include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relevant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names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people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appearing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it.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If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too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large,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send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whole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batch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via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google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drive,</a:t>
                      </a:r>
                      <a:r>
                        <a:rPr sz="10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icloud,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dropbox,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we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transfer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etc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provide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link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in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email.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Do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not send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links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from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social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media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(all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official</a:t>
                      </a:r>
                      <a:r>
                        <a:rPr sz="10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0" dirty="0">
                          <a:latin typeface="Calibri"/>
                          <a:cs typeface="Calibri"/>
                        </a:rPr>
                        <a:t>news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pertaining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 the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 organisation</a:t>
                      </a:r>
                      <a:r>
                        <a:rPr sz="10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should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originate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0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000" spc="-25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1000" spc="-10" dirty="0">
                          <a:latin typeface="Calibri"/>
                          <a:cs typeface="Calibri"/>
                        </a:rPr>
                        <a:t> website).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 marR="10922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b="1" spc="-10" dirty="0">
                          <a:latin typeface="Calibri"/>
                          <a:cs typeface="Calibri"/>
                        </a:rPr>
                        <a:t>Photo/Video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Filename</a:t>
                      </a:r>
                      <a:r>
                        <a:rPr sz="11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(numerical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order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e.g.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001.jpg,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0805">
                        <a:lnSpc>
                          <a:spcPts val="1305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002.jpg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etc)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66675" marR="8763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Short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caption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photo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(max</a:t>
                      </a:r>
                      <a:r>
                        <a:rPr sz="1100" b="1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125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char</a:t>
                      </a:r>
                      <a:r>
                        <a:rPr sz="11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with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spc)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short</a:t>
                      </a:r>
                      <a:r>
                        <a:rPr sz="1100" b="1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description</a:t>
                      </a:r>
                      <a:r>
                        <a:rPr sz="1100" b="1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(max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5000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66675">
                        <a:lnSpc>
                          <a:spcPts val="1305"/>
                        </a:lnSpc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char)</a:t>
                      </a:r>
                      <a:r>
                        <a:rPr sz="1100" b="1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for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video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3980" marR="364490">
                        <a:lnSpc>
                          <a:spcPts val="1340"/>
                        </a:lnSpc>
                        <a:spcBef>
                          <a:spcPts val="5"/>
                        </a:spcBef>
                      </a:pPr>
                      <a:r>
                        <a:rPr sz="1100" b="1" dirty="0">
                          <a:latin typeface="Calibri"/>
                          <a:cs typeface="Calibri"/>
                        </a:rPr>
                        <a:t>Videographer</a:t>
                      </a:r>
                      <a:r>
                        <a:rPr sz="1100" b="1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b="1" spc="-25" dirty="0">
                          <a:latin typeface="Calibri"/>
                          <a:cs typeface="Calibri"/>
                        </a:rPr>
                        <a:t>or </a:t>
                      </a:r>
                      <a:r>
                        <a:rPr sz="1100" b="1" spc="-10" dirty="0">
                          <a:latin typeface="Calibri"/>
                          <a:cs typeface="Calibri"/>
                        </a:rPr>
                        <a:t>Photographer’s </a:t>
                      </a:r>
                      <a:r>
                        <a:rPr sz="1100" b="1" dirty="0">
                          <a:latin typeface="Calibri"/>
                          <a:cs typeface="Calibri"/>
                        </a:rPr>
                        <a:t>name</a:t>
                      </a:r>
                      <a:r>
                        <a:rPr sz="1100" b="1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(ensure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980" marR="77470">
                        <a:lnSpc>
                          <a:spcPts val="1340"/>
                        </a:lnSpc>
                        <a:spcBef>
                          <a:spcPts val="1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content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©</a:t>
                      </a:r>
                      <a:r>
                        <a:rPr sz="11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0" dirty="0">
                          <a:latin typeface="Calibri"/>
                          <a:cs typeface="Calibri"/>
                        </a:rPr>
                        <a:t>&amp;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permissions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are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given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3980">
                        <a:lnSpc>
                          <a:spcPts val="1290"/>
                        </a:lnSpc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e.g.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music,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children)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3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28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70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6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6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653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32575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902004" y="9000591"/>
            <a:ext cx="4443095" cy="690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09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Save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this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document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document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email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jpg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b="1" spc="-10" dirty="0">
                <a:latin typeface="Calibri"/>
                <a:cs typeface="Calibri"/>
              </a:rPr>
              <a:t>attached</a:t>
            </a:r>
            <a:r>
              <a:rPr sz="1100" spc="-10" dirty="0">
                <a:latin typeface="Calibri"/>
                <a:cs typeface="Calibri"/>
              </a:rPr>
              <a:t>. </a:t>
            </a:r>
            <a:r>
              <a:rPr sz="1100" dirty="0">
                <a:latin typeface="Calibri"/>
                <a:cs typeface="Calibri"/>
              </a:rPr>
              <a:t>Do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not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insert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or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videos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here.</a:t>
            </a: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80"/>
              </a:spcBef>
            </a:pPr>
            <a:r>
              <a:rPr sz="1100" dirty="0">
                <a:latin typeface="Calibri"/>
                <a:cs typeface="Calibri"/>
              </a:rPr>
              <a:t>Please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comply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following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submission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guidelines: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spc="-60" dirty="0">
                <a:latin typeface="Symbol"/>
                <a:cs typeface="Symbol"/>
              </a:rPr>
              <a:t></a:t>
            </a:r>
            <a:endParaRPr sz="1100">
              <a:latin typeface="Symbol"/>
              <a:cs typeface="Symbol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4D2434-22CA-126A-3DC6-044275FA9A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306"/>
          <a:stretch>
            <a:fillRect/>
          </a:stretch>
        </p:blipFill>
        <p:spPr>
          <a:xfrm>
            <a:off x="2330450" y="492066"/>
            <a:ext cx="2747824" cy="10209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2082"/>
            <a:ext cx="5723255" cy="3336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40970" indent="30480">
              <a:lnSpc>
                <a:spcPct val="114500"/>
              </a:lnSpc>
              <a:spcBef>
                <a:spcPts val="100"/>
              </a:spcBef>
            </a:pP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should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good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resolution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saved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 jpeg.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Group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(5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MB) and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individual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25" dirty="0">
                <a:latin typeface="Calibri"/>
                <a:cs typeface="Calibri"/>
              </a:rPr>
              <a:t>(1 </a:t>
            </a:r>
            <a:r>
              <a:rPr sz="1100" dirty="0">
                <a:latin typeface="Calibri"/>
                <a:cs typeface="Calibri"/>
              </a:rPr>
              <a:t>MB)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preferred.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spc="-50" dirty="0">
                <a:latin typeface="Symbol"/>
                <a:cs typeface="Symbol"/>
              </a:rPr>
              <a:t></a:t>
            </a:r>
            <a:endParaRPr sz="1100">
              <a:latin typeface="Symbol"/>
              <a:cs typeface="Symbol"/>
            </a:endParaRPr>
          </a:p>
          <a:p>
            <a:pPr marL="12700" marR="5080" indent="30480">
              <a:lnSpc>
                <a:spcPct val="112799"/>
              </a:lnSpc>
              <a:spcBef>
                <a:spcPts val="765"/>
              </a:spcBef>
            </a:pPr>
            <a:r>
              <a:rPr sz="1100" dirty="0">
                <a:latin typeface="Calibri"/>
                <a:cs typeface="Calibri"/>
              </a:rPr>
              <a:t>If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file(s)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are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big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emailed,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upload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share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link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from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</a:t>
            </a:r>
            <a:r>
              <a:rPr sz="1100" spc="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many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cloud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storage </a:t>
            </a:r>
            <a:r>
              <a:rPr sz="1100" dirty="0">
                <a:latin typeface="Calibri"/>
                <a:cs typeface="Calibri"/>
              </a:rPr>
              <a:t>hosting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services,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such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as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dropbox,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wetransfer,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Google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Drive,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Microsoft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OneDrive,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iDrive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Box.</a:t>
            </a:r>
            <a:r>
              <a:rPr sz="1100" spc="25" dirty="0">
                <a:latin typeface="Calibri"/>
                <a:cs typeface="Calibri"/>
              </a:rPr>
              <a:t> </a:t>
            </a:r>
            <a:r>
              <a:rPr sz="1100" spc="-50" dirty="0">
                <a:latin typeface="Symbol"/>
                <a:cs typeface="Symbol"/>
              </a:rPr>
              <a:t></a:t>
            </a:r>
            <a:r>
              <a:rPr sz="1100" spc="-5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Text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must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submitted through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the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official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news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reporting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template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via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email.</a:t>
            </a:r>
            <a:endParaRPr sz="1100">
              <a:latin typeface="Calibri"/>
              <a:cs typeface="Calibri"/>
            </a:endParaRPr>
          </a:p>
          <a:p>
            <a:pPr marL="12700" marR="123189" indent="163830">
              <a:lnSpc>
                <a:spcPct val="110900"/>
              </a:lnSpc>
              <a:spcBef>
                <a:spcPts val="815"/>
              </a:spcBef>
              <a:buFont typeface="Symbol"/>
              <a:buChar char=""/>
              <a:tabLst>
                <a:tab pos="176530" algn="l"/>
              </a:tabLst>
            </a:pPr>
            <a:r>
              <a:rPr sz="1100" dirty="0">
                <a:latin typeface="Calibri"/>
                <a:cs typeface="Calibri"/>
              </a:rPr>
              <a:t>Reports are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to be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brief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but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informative.</a:t>
            </a:r>
            <a:r>
              <a:rPr sz="1100" spc="10" dirty="0">
                <a:latin typeface="Calibri"/>
                <a:cs typeface="Calibri"/>
              </a:rPr>
              <a:t> </a:t>
            </a:r>
            <a:r>
              <a:rPr sz="1100" dirty="0">
                <a:latin typeface="Symbol"/>
                <a:cs typeface="Symbol"/>
              </a:rPr>
              <a:t></a:t>
            </a:r>
            <a:r>
              <a:rPr sz="1100" spc="-6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Calibri"/>
                <a:cs typeface="Calibri"/>
              </a:rPr>
              <a:t>Include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—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Who,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When,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Where,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What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 bit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about </a:t>
            </a:r>
            <a:r>
              <a:rPr sz="1100" dirty="0">
                <a:latin typeface="Calibri"/>
                <a:cs typeface="Calibri"/>
              </a:rPr>
              <a:t>Why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and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spc="-20" dirty="0">
                <a:latin typeface="Calibri"/>
                <a:cs typeface="Calibri"/>
              </a:rPr>
              <a:t>How.</a:t>
            </a:r>
            <a:endParaRPr sz="1100">
              <a:latin typeface="Calibri"/>
              <a:cs typeface="Calibri"/>
            </a:endParaRPr>
          </a:p>
          <a:p>
            <a:pPr marL="146050" indent="-133350">
              <a:lnSpc>
                <a:spcPct val="100000"/>
              </a:lnSpc>
              <a:spcBef>
                <a:spcPts val="985"/>
              </a:spcBef>
              <a:buFont typeface="Symbol"/>
              <a:buChar char=""/>
              <a:tabLst>
                <a:tab pos="146050" algn="l"/>
              </a:tabLst>
            </a:pPr>
            <a:r>
              <a:rPr sz="1100" dirty="0">
                <a:latin typeface="Calibri"/>
                <a:cs typeface="Calibri"/>
              </a:rPr>
              <a:t>Pick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title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that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will</a:t>
            </a:r>
            <a:r>
              <a:rPr sz="1100" spc="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engage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readers.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35"/>
              </a:spcBef>
            </a:pPr>
            <a:endParaRPr sz="11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Calibri"/>
                <a:cs typeface="Calibri"/>
              </a:rPr>
              <a:t>Typed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A4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Word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Document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(inserted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with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photos).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‘Normal’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page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margin.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00">
              <a:latin typeface="Calibri"/>
              <a:cs typeface="Calibri"/>
            </a:endParaRPr>
          </a:p>
          <a:p>
            <a:pPr marL="112395" indent="-99695">
              <a:lnSpc>
                <a:spcPct val="100000"/>
              </a:lnSpc>
              <a:buChar char="•"/>
              <a:tabLst>
                <a:tab pos="112395" algn="l"/>
              </a:tabLst>
            </a:pPr>
            <a:r>
              <a:rPr sz="1100" dirty="0">
                <a:latin typeface="Calibri"/>
                <a:cs typeface="Calibri"/>
              </a:rPr>
              <a:t>Photos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also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separately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stored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a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folder. JPG,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PNG,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TIF,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PSD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spc="-10" dirty="0">
                <a:latin typeface="Calibri"/>
                <a:cs typeface="Calibri"/>
              </a:rPr>
              <a:t>accepted.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Calibri"/>
              <a:buChar char="•"/>
            </a:pPr>
            <a:endParaRPr sz="1100">
              <a:latin typeface="Calibri"/>
              <a:cs typeface="Calibri"/>
            </a:endParaRPr>
          </a:p>
          <a:p>
            <a:pPr marL="112395" indent="-99695">
              <a:lnSpc>
                <a:spcPct val="100000"/>
              </a:lnSpc>
              <a:buChar char="•"/>
              <a:tabLst>
                <a:tab pos="112395" algn="l"/>
              </a:tabLst>
            </a:pPr>
            <a:r>
              <a:rPr sz="1100" dirty="0">
                <a:latin typeface="Calibri"/>
                <a:cs typeface="Calibri"/>
              </a:rPr>
              <a:t>Text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Font: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Calibri,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11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point,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single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line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spacing,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one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line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space</a:t>
            </a:r>
            <a:r>
              <a:rPr sz="1100" spc="-1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separang</a:t>
            </a:r>
            <a:r>
              <a:rPr sz="1100" spc="-10" dirty="0">
                <a:latin typeface="Calibri"/>
                <a:cs typeface="Calibri"/>
              </a:rPr>
              <a:t> paragraphs.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Char char="•"/>
            </a:pPr>
            <a:endParaRPr sz="1100">
              <a:latin typeface="Calibri"/>
              <a:cs typeface="Calibri"/>
            </a:endParaRPr>
          </a:p>
          <a:p>
            <a:pPr marL="112395" indent="-99695">
              <a:lnSpc>
                <a:spcPct val="100000"/>
              </a:lnSpc>
              <a:buChar char="•"/>
              <a:tabLst>
                <a:tab pos="112395" algn="l"/>
              </a:tabLst>
            </a:pPr>
            <a:r>
              <a:rPr sz="1100" dirty="0">
                <a:latin typeface="Calibri"/>
                <a:cs typeface="Calibri"/>
              </a:rPr>
              <a:t>Best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photo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resoluon</a:t>
            </a:r>
            <a:r>
              <a:rPr sz="1100" spc="-3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(final</a:t>
            </a:r>
            <a:r>
              <a:rPr sz="1100" spc="-1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size):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300</a:t>
            </a:r>
            <a:r>
              <a:rPr sz="1100" spc="-3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pixels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per</a:t>
            </a:r>
            <a:r>
              <a:rPr sz="1100" spc="-2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inch (or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118</a:t>
            </a:r>
            <a:r>
              <a:rPr sz="1100" spc="-5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pixels</a:t>
            </a:r>
            <a:r>
              <a:rPr sz="1100" spc="-20" dirty="0">
                <a:latin typeface="Calibri"/>
                <a:cs typeface="Calibri"/>
              </a:rPr>
              <a:t> </a:t>
            </a:r>
            <a:r>
              <a:rPr sz="1100" dirty="0">
                <a:latin typeface="Calibri"/>
                <a:cs typeface="Calibri"/>
              </a:rPr>
              <a:t>per</a:t>
            </a:r>
            <a:r>
              <a:rPr sz="1100" spc="-25" dirty="0">
                <a:latin typeface="Calibri"/>
                <a:cs typeface="Calibri"/>
              </a:rPr>
              <a:t> cm)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438</Words>
  <Application>Microsoft Office PowerPoint</Application>
  <PresentationFormat>Custom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Michelle Atkinson</dc:creator>
  <cp:lastModifiedBy>Cecilia Sman</cp:lastModifiedBy>
  <cp:revision>1</cp:revision>
  <cp:lastPrinted>2026-03-14T17:06:17Z</cp:lastPrinted>
  <dcterms:created xsi:type="dcterms:W3CDTF">2026-03-14T16:43:11Z</dcterms:created>
  <dcterms:modified xsi:type="dcterms:W3CDTF">2026-03-14T17:09:09Z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2026-03-14T00:00:00Z</vt:filetime>
  </property>
  <property fmtid="{D5CDD505-2E9C-101B-9397-08002B2CF9AE}" pid="5" name="Producer">
    <vt:lpwstr>www.ilovepdf.com</vt:lpwstr>
  </property>
</Properties>
</file>